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8" r:id="rId5"/>
    <p:sldId id="528" r:id="rId6"/>
    <p:sldId id="524" r:id="rId7"/>
    <p:sldId id="376" r:id="rId8"/>
    <p:sldId id="377" r:id="rId9"/>
    <p:sldId id="516" r:id="rId10"/>
    <p:sldId id="525" r:id="rId11"/>
    <p:sldId id="526" r:id="rId12"/>
    <p:sldId id="52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F00"/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CF5D41-6F77-4DE6-BF38-1A6BBA3C4C39}" v="26" dt="2022-01-18T19:59:50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1" autoAdjust="0"/>
  </p:normalViewPr>
  <p:slideViewPr>
    <p:cSldViewPr snapToGrid="0">
      <p:cViewPr varScale="1">
        <p:scale>
          <a:sx n="74" d="100"/>
          <a:sy n="74" d="100"/>
        </p:scale>
        <p:origin x="93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44CF5D41-6F77-4DE6-BF38-1A6BBA3C4C39}"/>
    <pc:docChg chg="undo custSel delSld modSld">
      <pc:chgData name="Stijn Weijermars" userId="2933e1d2-70ff-47b3-ad61-d61e32fda646" providerId="ADAL" clId="{44CF5D41-6F77-4DE6-BF38-1A6BBA3C4C39}" dt="2022-01-18T20:04:07.014" v="166" actId="20577"/>
      <pc:docMkLst>
        <pc:docMk/>
      </pc:docMkLst>
      <pc:sldChg chg="modSp mod">
        <pc:chgData name="Stijn Weijermars" userId="2933e1d2-70ff-47b3-ad61-d61e32fda646" providerId="ADAL" clId="{44CF5D41-6F77-4DE6-BF38-1A6BBA3C4C39}" dt="2022-01-18T19:50:38.482" v="74" actId="207"/>
        <pc:sldMkLst>
          <pc:docMk/>
          <pc:sldMk cId="3878736986" sldId="268"/>
        </pc:sldMkLst>
        <pc:spChg chg="mod">
          <ac:chgData name="Stijn Weijermars" userId="2933e1d2-70ff-47b3-ad61-d61e32fda646" providerId="ADAL" clId="{44CF5D41-6F77-4DE6-BF38-1A6BBA3C4C39}" dt="2022-01-18T19:29:12.235" v="0" actId="20577"/>
          <ac:spMkLst>
            <pc:docMk/>
            <pc:sldMk cId="3878736986" sldId="268"/>
            <ac:spMk id="2" creationId="{9AB00E9D-FE5B-4000-93AD-A5933085A40A}"/>
          </ac:spMkLst>
        </pc:spChg>
        <pc:spChg chg="mod">
          <ac:chgData name="Stijn Weijermars" userId="2933e1d2-70ff-47b3-ad61-d61e32fda646" providerId="ADAL" clId="{44CF5D41-6F77-4DE6-BF38-1A6BBA3C4C39}" dt="2022-01-18T19:29:42.967" v="35" actId="20577"/>
          <ac:spMkLst>
            <pc:docMk/>
            <pc:sldMk cId="3878736986" sldId="268"/>
            <ac:spMk id="8" creationId="{BBD7C9EE-C66F-4B59-9527-5D3C27382E5E}"/>
          </ac:spMkLst>
        </pc:spChg>
        <pc:spChg chg="mod">
          <ac:chgData name="Stijn Weijermars" userId="2933e1d2-70ff-47b3-ad61-d61e32fda646" providerId="ADAL" clId="{44CF5D41-6F77-4DE6-BF38-1A6BBA3C4C39}" dt="2022-01-18T19:50:38.482" v="74" actId="207"/>
          <ac:spMkLst>
            <pc:docMk/>
            <pc:sldMk cId="3878736986" sldId="268"/>
            <ac:spMk id="9" creationId="{3F2503CA-BD50-40D9-B48F-71457F24A0B4}"/>
          </ac:spMkLst>
        </pc:spChg>
      </pc:sldChg>
      <pc:sldChg chg="delSp modSp mod">
        <pc:chgData name="Stijn Weijermars" userId="2933e1d2-70ff-47b3-ad61-d61e32fda646" providerId="ADAL" clId="{44CF5D41-6F77-4DE6-BF38-1A6BBA3C4C39}" dt="2022-01-18T19:39:44.056" v="45" actId="14100"/>
        <pc:sldMkLst>
          <pc:docMk/>
          <pc:sldMk cId="1037336793" sldId="376"/>
        </pc:sldMkLst>
        <pc:spChg chg="mod">
          <ac:chgData name="Stijn Weijermars" userId="2933e1d2-70ff-47b3-ad61-d61e32fda646" providerId="ADAL" clId="{44CF5D41-6F77-4DE6-BF38-1A6BBA3C4C39}" dt="2022-01-18T19:30:46.645" v="36" actId="27636"/>
          <ac:spMkLst>
            <pc:docMk/>
            <pc:sldMk cId="1037336793" sldId="376"/>
            <ac:spMk id="2" creationId="{00000000-0000-0000-0000-000000000000}"/>
          </ac:spMkLst>
        </pc:spChg>
        <pc:spChg chg="del">
          <ac:chgData name="Stijn Weijermars" userId="2933e1d2-70ff-47b3-ad61-d61e32fda646" providerId="ADAL" clId="{44CF5D41-6F77-4DE6-BF38-1A6BBA3C4C39}" dt="2022-01-18T19:39:16.971" v="44" actId="478"/>
          <ac:spMkLst>
            <pc:docMk/>
            <pc:sldMk cId="1037336793" sldId="376"/>
            <ac:spMk id="3" creationId="{00000000-0000-0000-0000-000000000000}"/>
          </ac:spMkLst>
        </pc:spChg>
        <pc:spChg chg="mod">
          <ac:chgData name="Stijn Weijermars" userId="2933e1d2-70ff-47b3-ad61-d61e32fda646" providerId="ADAL" clId="{44CF5D41-6F77-4DE6-BF38-1A6BBA3C4C39}" dt="2022-01-18T19:39:44.056" v="45" actId="14100"/>
          <ac:spMkLst>
            <pc:docMk/>
            <pc:sldMk cId="1037336793" sldId="376"/>
            <ac:spMk id="5" creationId="{00000000-0000-0000-0000-000000000000}"/>
          </ac:spMkLst>
        </pc:spChg>
      </pc:sldChg>
      <pc:sldChg chg="addSp delSp modSp mod">
        <pc:chgData name="Stijn Weijermars" userId="2933e1d2-70ff-47b3-ad61-d61e32fda646" providerId="ADAL" clId="{44CF5D41-6F77-4DE6-BF38-1A6BBA3C4C39}" dt="2022-01-18T19:49:05.925" v="67"/>
        <pc:sldMkLst>
          <pc:docMk/>
          <pc:sldMk cId="2519302667" sldId="377"/>
        </pc:sldMkLst>
        <pc:spChg chg="del">
          <ac:chgData name="Stijn Weijermars" userId="2933e1d2-70ff-47b3-ad61-d61e32fda646" providerId="ADAL" clId="{44CF5D41-6F77-4DE6-BF38-1A6BBA3C4C39}" dt="2022-01-18T19:40:16.173" v="46" actId="478"/>
          <ac:spMkLst>
            <pc:docMk/>
            <pc:sldMk cId="2519302667" sldId="377"/>
            <ac:spMk id="2" creationId="{00000000-0000-0000-0000-000000000000}"/>
          </ac:spMkLst>
        </pc:spChg>
        <pc:spChg chg="add del">
          <ac:chgData name="Stijn Weijermars" userId="2933e1d2-70ff-47b3-ad61-d61e32fda646" providerId="ADAL" clId="{44CF5D41-6F77-4DE6-BF38-1A6BBA3C4C39}" dt="2022-01-18T19:44:11.720" v="49" actId="478"/>
          <ac:spMkLst>
            <pc:docMk/>
            <pc:sldMk cId="2519302667" sldId="377"/>
            <ac:spMk id="7" creationId="{00000000-0000-0000-0000-000000000000}"/>
          </ac:spMkLst>
        </pc:spChg>
        <pc:picChg chg="add mod">
          <ac:chgData name="Stijn Weijermars" userId="2933e1d2-70ff-47b3-ad61-d61e32fda646" providerId="ADAL" clId="{44CF5D41-6F77-4DE6-BF38-1A6BBA3C4C39}" dt="2022-01-18T19:49:05.925" v="67"/>
          <ac:picMkLst>
            <pc:docMk/>
            <pc:sldMk cId="2519302667" sldId="377"/>
            <ac:picMk id="8" creationId="{C26DAFBF-D055-4B2C-BC07-8755A782042C}"/>
          </ac:picMkLst>
        </pc:picChg>
      </pc:sldChg>
      <pc:sldChg chg="del">
        <pc:chgData name="Stijn Weijermars" userId="2933e1d2-70ff-47b3-ad61-d61e32fda646" providerId="ADAL" clId="{44CF5D41-6F77-4DE6-BF38-1A6BBA3C4C39}" dt="2022-01-18T19:59:37.183" v="102" actId="2696"/>
        <pc:sldMkLst>
          <pc:docMk/>
          <pc:sldMk cId="2714788248" sldId="511"/>
        </pc:sldMkLst>
      </pc:sldChg>
      <pc:sldChg chg="del">
        <pc:chgData name="Stijn Weijermars" userId="2933e1d2-70ff-47b3-ad61-d61e32fda646" providerId="ADAL" clId="{44CF5D41-6F77-4DE6-BF38-1A6BBA3C4C39}" dt="2022-01-18T19:39:05.651" v="41" actId="47"/>
        <pc:sldMkLst>
          <pc:docMk/>
          <pc:sldMk cId="3807520157" sldId="513"/>
        </pc:sldMkLst>
      </pc:sldChg>
      <pc:sldChg chg="del">
        <pc:chgData name="Stijn Weijermars" userId="2933e1d2-70ff-47b3-ad61-d61e32fda646" providerId="ADAL" clId="{44CF5D41-6F77-4DE6-BF38-1A6BBA3C4C39}" dt="2022-01-18T19:59:37.183" v="102" actId="2696"/>
        <pc:sldMkLst>
          <pc:docMk/>
          <pc:sldMk cId="1687554800" sldId="514"/>
        </pc:sldMkLst>
      </pc:sldChg>
      <pc:sldChg chg="del">
        <pc:chgData name="Stijn Weijermars" userId="2933e1d2-70ff-47b3-ad61-d61e32fda646" providerId="ADAL" clId="{44CF5D41-6F77-4DE6-BF38-1A6BBA3C4C39}" dt="2022-01-18T19:59:37.183" v="102" actId="2696"/>
        <pc:sldMkLst>
          <pc:docMk/>
          <pc:sldMk cId="2945095158" sldId="515"/>
        </pc:sldMkLst>
      </pc:sldChg>
      <pc:sldChg chg="addSp delSp modSp mod">
        <pc:chgData name="Stijn Weijermars" userId="2933e1d2-70ff-47b3-ad61-d61e32fda646" providerId="ADAL" clId="{44CF5D41-6F77-4DE6-BF38-1A6BBA3C4C39}" dt="2022-01-18T19:50:50.233" v="76" actId="1076"/>
        <pc:sldMkLst>
          <pc:docMk/>
          <pc:sldMk cId="4139251949" sldId="516"/>
        </pc:sldMkLst>
        <pc:spChg chg="del">
          <ac:chgData name="Stijn Weijermars" userId="2933e1d2-70ff-47b3-ad61-d61e32fda646" providerId="ADAL" clId="{44CF5D41-6F77-4DE6-BF38-1A6BBA3C4C39}" dt="2022-01-18T19:47:16.669" v="53" actId="478"/>
          <ac:spMkLst>
            <pc:docMk/>
            <pc:sldMk cId="4139251949" sldId="516"/>
            <ac:spMk id="2" creationId="{08581590-B437-45DB-A7F8-85C5B24FB470}"/>
          </ac:spMkLst>
        </pc:spChg>
        <pc:spChg chg="del">
          <ac:chgData name="Stijn Weijermars" userId="2933e1d2-70ff-47b3-ad61-d61e32fda646" providerId="ADAL" clId="{44CF5D41-6F77-4DE6-BF38-1A6BBA3C4C39}" dt="2022-01-18T19:47:06.443" v="50" actId="478"/>
          <ac:spMkLst>
            <pc:docMk/>
            <pc:sldMk cId="4139251949" sldId="516"/>
            <ac:spMk id="3" creationId="{4C72BF8D-59E7-4701-86DF-0CECEA05A2DA}"/>
          </ac:spMkLst>
        </pc:spChg>
        <pc:spChg chg="del mod">
          <ac:chgData name="Stijn Weijermars" userId="2933e1d2-70ff-47b3-ad61-d61e32fda646" providerId="ADAL" clId="{44CF5D41-6F77-4DE6-BF38-1A6BBA3C4C39}" dt="2022-01-18T19:48:17.606" v="61" actId="478"/>
          <ac:spMkLst>
            <pc:docMk/>
            <pc:sldMk cId="4139251949" sldId="516"/>
            <ac:spMk id="9" creationId="{9D7A24B8-CBAF-43BC-9E8F-319FDB8554BD}"/>
          </ac:spMkLst>
        </pc:spChg>
        <pc:picChg chg="mod">
          <ac:chgData name="Stijn Weijermars" userId="2933e1d2-70ff-47b3-ad61-d61e32fda646" providerId="ADAL" clId="{44CF5D41-6F77-4DE6-BF38-1A6BBA3C4C39}" dt="2022-01-18T19:48:26.001" v="63" actId="1076"/>
          <ac:picMkLst>
            <pc:docMk/>
            <pc:sldMk cId="4139251949" sldId="516"/>
            <ac:picMk id="4" creationId="{88933A3D-520A-482B-B60A-9F769267FE50}"/>
          </ac:picMkLst>
        </pc:picChg>
        <pc:picChg chg="add mod">
          <ac:chgData name="Stijn Weijermars" userId="2933e1d2-70ff-47b3-ad61-d61e32fda646" providerId="ADAL" clId="{44CF5D41-6F77-4DE6-BF38-1A6BBA3C4C39}" dt="2022-01-18T19:50:00.131" v="72" actId="207"/>
          <ac:picMkLst>
            <pc:docMk/>
            <pc:sldMk cId="4139251949" sldId="516"/>
            <ac:picMk id="6" creationId="{A62B0A4D-D323-4F57-970E-9DFCC11416AD}"/>
          </ac:picMkLst>
        </pc:picChg>
        <pc:picChg chg="add mod">
          <ac:chgData name="Stijn Weijermars" userId="2933e1d2-70ff-47b3-ad61-d61e32fda646" providerId="ADAL" clId="{44CF5D41-6F77-4DE6-BF38-1A6BBA3C4C39}" dt="2022-01-18T19:50:50.233" v="76" actId="1076"/>
          <ac:picMkLst>
            <pc:docMk/>
            <pc:sldMk cId="4139251949" sldId="516"/>
            <ac:picMk id="7" creationId="{6FF5191D-D504-418C-89FF-9FF923AAF563}"/>
          </ac:picMkLst>
        </pc:picChg>
      </pc:sldChg>
      <pc:sldChg chg="del">
        <pc:chgData name="Stijn Weijermars" userId="2933e1d2-70ff-47b3-ad61-d61e32fda646" providerId="ADAL" clId="{44CF5D41-6F77-4DE6-BF38-1A6BBA3C4C39}" dt="2022-01-18T19:59:37.183" v="102" actId="2696"/>
        <pc:sldMkLst>
          <pc:docMk/>
          <pc:sldMk cId="2096863915" sldId="521"/>
        </pc:sldMkLst>
      </pc:sldChg>
      <pc:sldChg chg="del">
        <pc:chgData name="Stijn Weijermars" userId="2933e1d2-70ff-47b3-ad61-d61e32fda646" providerId="ADAL" clId="{44CF5D41-6F77-4DE6-BF38-1A6BBA3C4C39}" dt="2022-01-18T19:59:37.183" v="102" actId="2696"/>
        <pc:sldMkLst>
          <pc:docMk/>
          <pc:sldMk cId="2654560405" sldId="522"/>
        </pc:sldMkLst>
      </pc:sldChg>
      <pc:sldChg chg="del">
        <pc:chgData name="Stijn Weijermars" userId="2933e1d2-70ff-47b3-ad61-d61e32fda646" providerId="ADAL" clId="{44CF5D41-6F77-4DE6-BF38-1A6BBA3C4C39}" dt="2022-01-18T19:59:37.183" v="102" actId="2696"/>
        <pc:sldMkLst>
          <pc:docMk/>
          <pc:sldMk cId="965540631" sldId="523"/>
        </pc:sldMkLst>
      </pc:sldChg>
      <pc:sldChg chg="modSp mod">
        <pc:chgData name="Stijn Weijermars" userId="2933e1d2-70ff-47b3-ad61-d61e32fda646" providerId="ADAL" clId="{44CF5D41-6F77-4DE6-BF38-1A6BBA3C4C39}" dt="2022-01-18T19:39:10.510" v="43" actId="20577"/>
        <pc:sldMkLst>
          <pc:docMk/>
          <pc:sldMk cId="4193521641" sldId="524"/>
        </pc:sldMkLst>
        <pc:spChg chg="mod">
          <ac:chgData name="Stijn Weijermars" userId="2933e1d2-70ff-47b3-ad61-d61e32fda646" providerId="ADAL" clId="{44CF5D41-6F77-4DE6-BF38-1A6BBA3C4C39}" dt="2022-01-18T19:39:10.510" v="43" actId="20577"/>
          <ac:spMkLst>
            <pc:docMk/>
            <pc:sldMk cId="4193521641" sldId="524"/>
            <ac:spMk id="2" creationId="{EC39D7FF-17F4-4BD3-AA0F-6B84933C4D0A}"/>
          </ac:spMkLst>
        </pc:spChg>
      </pc:sldChg>
      <pc:sldChg chg="addSp modSp mod">
        <pc:chgData name="Stijn Weijermars" userId="2933e1d2-70ff-47b3-ad61-d61e32fda646" providerId="ADAL" clId="{44CF5D41-6F77-4DE6-BF38-1A6BBA3C4C39}" dt="2022-01-18T19:59:50.530" v="103" actId="1076"/>
        <pc:sldMkLst>
          <pc:docMk/>
          <pc:sldMk cId="1379708228" sldId="525"/>
        </pc:sldMkLst>
        <pc:spChg chg="mod">
          <ac:chgData name="Stijn Weijermars" userId="2933e1d2-70ff-47b3-ad61-d61e32fda646" providerId="ADAL" clId="{44CF5D41-6F77-4DE6-BF38-1A6BBA3C4C39}" dt="2022-01-18T19:51:39.642" v="80" actId="21"/>
          <ac:spMkLst>
            <pc:docMk/>
            <pc:sldMk cId="1379708228" sldId="525"/>
            <ac:spMk id="3" creationId="{BC42D649-0377-4D8A-9FBC-4ACBB810B48D}"/>
          </ac:spMkLst>
        </pc:spChg>
        <pc:picChg chg="mod">
          <ac:chgData name="Stijn Weijermars" userId="2933e1d2-70ff-47b3-ad61-d61e32fda646" providerId="ADAL" clId="{44CF5D41-6F77-4DE6-BF38-1A6BBA3C4C39}" dt="2022-01-18T19:52:19.971" v="83" actId="1076"/>
          <ac:picMkLst>
            <pc:docMk/>
            <pc:sldMk cId="1379708228" sldId="525"/>
            <ac:picMk id="4" creationId="{B0C0CCBA-0B97-449B-B37B-BA9B75ED4AB0}"/>
          </ac:picMkLst>
        </pc:picChg>
        <pc:picChg chg="mod">
          <ac:chgData name="Stijn Weijermars" userId="2933e1d2-70ff-47b3-ad61-d61e32fda646" providerId="ADAL" clId="{44CF5D41-6F77-4DE6-BF38-1A6BBA3C4C39}" dt="2022-01-18T19:52:26.418" v="84" actId="1076"/>
          <ac:picMkLst>
            <pc:docMk/>
            <pc:sldMk cId="1379708228" sldId="525"/>
            <ac:picMk id="5" creationId="{8C7EA97B-6686-4E6E-86DA-2A30A25522EA}"/>
          </ac:picMkLst>
        </pc:picChg>
        <pc:picChg chg="add mod">
          <ac:chgData name="Stijn Weijermars" userId="2933e1d2-70ff-47b3-ad61-d61e32fda646" providerId="ADAL" clId="{44CF5D41-6F77-4DE6-BF38-1A6BBA3C4C39}" dt="2022-01-18T19:59:50.530" v="103" actId="1076"/>
          <ac:picMkLst>
            <pc:docMk/>
            <pc:sldMk cId="1379708228" sldId="525"/>
            <ac:picMk id="6" creationId="{F0C1120B-F670-4BA3-AC7D-1C60E4E6E06D}"/>
          </ac:picMkLst>
        </pc:picChg>
      </pc:sldChg>
      <pc:sldChg chg="modSp mod">
        <pc:chgData name="Stijn Weijermars" userId="2933e1d2-70ff-47b3-ad61-d61e32fda646" providerId="ADAL" clId="{44CF5D41-6F77-4DE6-BF38-1A6BBA3C4C39}" dt="2022-01-18T20:01:43.034" v="116" actId="20577"/>
        <pc:sldMkLst>
          <pc:docMk/>
          <pc:sldMk cId="2246676964" sldId="526"/>
        </pc:sldMkLst>
        <pc:spChg chg="mod">
          <ac:chgData name="Stijn Weijermars" userId="2933e1d2-70ff-47b3-ad61-d61e32fda646" providerId="ADAL" clId="{44CF5D41-6F77-4DE6-BF38-1A6BBA3C4C39}" dt="2022-01-18T20:01:43.034" v="116" actId="20577"/>
          <ac:spMkLst>
            <pc:docMk/>
            <pc:sldMk cId="2246676964" sldId="526"/>
            <ac:spMk id="3" creationId="{CBE7620A-9BB8-4A2D-8289-183E0533150C}"/>
          </ac:spMkLst>
        </pc:spChg>
        <pc:picChg chg="mod">
          <ac:chgData name="Stijn Weijermars" userId="2933e1d2-70ff-47b3-ad61-d61e32fda646" providerId="ADAL" clId="{44CF5D41-6F77-4DE6-BF38-1A6BBA3C4C39}" dt="2022-01-18T19:53:25.325" v="95" actId="14100"/>
          <ac:picMkLst>
            <pc:docMk/>
            <pc:sldMk cId="2246676964" sldId="526"/>
            <ac:picMk id="4" creationId="{7C0B3999-6463-4E09-95F2-0C2CED48C64E}"/>
          </ac:picMkLst>
        </pc:picChg>
      </pc:sldChg>
      <pc:sldChg chg="modSp mod">
        <pc:chgData name="Stijn Weijermars" userId="2933e1d2-70ff-47b3-ad61-d61e32fda646" providerId="ADAL" clId="{44CF5D41-6F77-4DE6-BF38-1A6BBA3C4C39}" dt="2022-01-18T20:04:07.014" v="166" actId="20577"/>
        <pc:sldMkLst>
          <pc:docMk/>
          <pc:sldMk cId="3823043810" sldId="527"/>
        </pc:sldMkLst>
        <pc:spChg chg="mod">
          <ac:chgData name="Stijn Weijermars" userId="2933e1d2-70ff-47b3-ad61-d61e32fda646" providerId="ADAL" clId="{44CF5D41-6F77-4DE6-BF38-1A6BBA3C4C39}" dt="2022-01-18T20:04:07.014" v="166" actId="20577"/>
          <ac:spMkLst>
            <pc:docMk/>
            <pc:sldMk cId="3823043810" sldId="527"/>
            <ac:spMk id="3" creationId="{ADF4E6A8-B8EB-4406-8F30-40734389A3F2}"/>
          </ac:spMkLst>
        </pc:spChg>
      </pc:sldChg>
      <pc:sldChg chg="modSp mod">
        <pc:chgData name="Stijn Weijermars" userId="2933e1d2-70ff-47b3-ad61-d61e32fda646" providerId="ADAL" clId="{44CF5D41-6F77-4DE6-BF38-1A6BBA3C4C39}" dt="2022-01-18T19:38:57.001" v="40" actId="1038"/>
        <pc:sldMkLst>
          <pc:docMk/>
          <pc:sldMk cId="759317689" sldId="528"/>
        </pc:sldMkLst>
        <pc:spChg chg="mod">
          <ac:chgData name="Stijn Weijermars" userId="2933e1d2-70ff-47b3-ad61-d61e32fda646" providerId="ADAL" clId="{44CF5D41-6F77-4DE6-BF38-1A6BBA3C4C39}" dt="2022-01-18T19:38:47.746" v="37" actId="14100"/>
          <ac:spMkLst>
            <pc:docMk/>
            <pc:sldMk cId="759317689" sldId="528"/>
            <ac:spMk id="3" creationId="{E5853D33-5E5C-45ED-8769-F491E911FFA1}"/>
          </ac:spMkLst>
        </pc:spChg>
        <pc:picChg chg="mod">
          <ac:chgData name="Stijn Weijermars" userId="2933e1d2-70ff-47b3-ad61-d61e32fda646" providerId="ADAL" clId="{44CF5D41-6F77-4DE6-BF38-1A6BBA3C4C39}" dt="2022-01-18T19:38:57.001" v="40" actId="1038"/>
          <ac:picMkLst>
            <pc:docMk/>
            <pc:sldMk cId="759317689" sldId="528"/>
            <ac:picMk id="9" creationId="{58B35786-3780-4DA1-81B2-D789368C458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88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18-1-2022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  <a:p>
            <a:pPr lvl="5"/>
            <a:r>
              <a:rPr lang="nl-NL" noProof="0"/>
              <a:t>Zesde niveau</a:t>
            </a:r>
          </a:p>
          <a:p>
            <a:pPr lvl="6"/>
            <a:r>
              <a:rPr lang="nl-NL" noProof="0"/>
              <a:t>Zevende niveau - Subtitel</a:t>
            </a:r>
          </a:p>
          <a:p>
            <a:pPr lvl="7"/>
            <a:r>
              <a:rPr lang="nl-NL" noProof="0"/>
              <a:t>Achtste niveau - Subtitel</a:t>
            </a:r>
          </a:p>
          <a:p>
            <a:pPr lvl="8"/>
            <a:r>
              <a:rPr lang="nl-NL" noProof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  <a:p>
            <a:pPr lvl="5"/>
            <a:r>
              <a:rPr lang="nl-NL" noProof="0"/>
              <a:t>Zesde niveau</a:t>
            </a:r>
          </a:p>
          <a:p>
            <a:pPr lvl="6"/>
            <a:r>
              <a:rPr lang="nl-NL" noProof="0"/>
              <a:t>Zevende niveau - Subtitel</a:t>
            </a:r>
          </a:p>
          <a:p>
            <a:pPr lvl="7"/>
            <a:r>
              <a:rPr lang="nl-NL" noProof="0"/>
              <a:t>Achtste niveau - Subtitel</a:t>
            </a:r>
          </a:p>
          <a:p>
            <a:pPr lvl="8"/>
            <a:r>
              <a:rPr lang="nl-NL" noProof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18-1-2022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18-1-2022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18-1-2022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18-1-2022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/>
                <a:t>Derde niveau</a:t>
              </a:r>
            </a:p>
            <a:p>
              <a:pPr marL="0" lvl="3"/>
              <a:r>
                <a:rPr lang="nl-NL" b="1" noProof="0"/>
                <a:t>Vierde niveau</a:t>
              </a:r>
            </a:p>
            <a:p>
              <a:pPr marL="0" lvl="4"/>
              <a:r>
                <a:rPr lang="nl-NL" noProof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/>
                <a:t>Achtste niveau - Subtitel</a:t>
              </a:r>
            </a:p>
            <a:p>
              <a:pPr marL="0" lvl="8"/>
              <a:r>
                <a:rPr lang="nl-NL" noProof="0"/>
                <a:t>Negende Niveau</a:t>
              </a:r>
            </a:p>
            <a:p>
              <a:endParaRPr lang="nl-NL" noProof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18-1-2022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  <a:p>
            <a:pPr lvl="5"/>
            <a:r>
              <a:rPr lang="nl-NL" noProof="0"/>
              <a:t>Zesde niveau</a:t>
            </a:r>
          </a:p>
          <a:p>
            <a:pPr lvl="6"/>
            <a:r>
              <a:rPr lang="nl-NL" noProof="0"/>
              <a:t>Zevende niveau - Subtitel</a:t>
            </a:r>
          </a:p>
          <a:p>
            <a:pPr lvl="7"/>
            <a:r>
              <a:rPr lang="nl-NL" noProof="0"/>
              <a:t>Achtste niveau - Subtitel</a:t>
            </a:r>
          </a:p>
          <a:p>
            <a:pPr lvl="8"/>
            <a:r>
              <a:rPr lang="nl-NL" noProof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Lslhy6YAz0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byOfLB62O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UghpTFjZ6xg" TargetMode="Externa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www.rijkswaterstaat.nl/water/waterbeheer/bescherming-tegen-het-water/maatregelen-om-overstromingen-te-voorkomen/ruimte-voor-de-rivieren/maatregelen-rivierengebied/index.asp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B5FC2221-6673-460E-9932-4480AF37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r>
              <a:rPr lang="nl-NL" dirty="0"/>
              <a:t>````````````````````````````````````````````````````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E8004E6F-5AE4-469B-A1C6-E8A71654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dirty="0"/>
              <a:t>Water &amp; Energie De wereld  en ik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BD7C9EE-C66F-4B59-9527-5D3C2738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 dirty="0"/>
              <a:t>19-01-2022</a:t>
            </a:r>
          </a:p>
        </p:txBody>
      </p:sp>
      <p:sp>
        <p:nvSpPr>
          <p:cNvPr id="2" name="Ondertitel 1">
            <a:extLst>
              <a:ext uri="{FF2B5EF4-FFF2-40B4-BE49-F238E27FC236}">
                <a16:creationId xmlns:a16="http://schemas.microsoft.com/office/drawing/2014/main" id="{9AB00E9D-FE5B-4000-93AD-A5933085A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/>
          <a:lstStyle/>
          <a:p>
            <a:r>
              <a:rPr lang="nl-NL" dirty="0"/>
              <a:t>IBS De wereld en ik </a:t>
            </a:r>
          </a:p>
          <a:p>
            <a:r>
              <a:rPr lang="nl-NL" dirty="0"/>
              <a:t>Les 7  Water en energie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F2503CA-BD50-40D9-B48F-71457F24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/>
          <a:lstStyle/>
          <a:p>
            <a:pPr marL="0" indent="0">
              <a:buNone/>
            </a:pPr>
            <a:r>
              <a:rPr lang="nl-NL" sz="5400" dirty="0"/>
              <a:t>Ruimte voor de rivier</a:t>
            </a:r>
          </a:p>
        </p:txBody>
      </p:sp>
    </p:spTree>
    <p:extLst>
      <p:ext uri="{BB962C8B-B14F-4D97-AF65-F5344CB8AC3E}">
        <p14:creationId xmlns:p14="http://schemas.microsoft.com/office/powerpoint/2010/main" val="387873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46E570-C675-4448-9A98-517F479FD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Ruimte voor de Rivier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853D33-5E5C-45ED-8769-F491E911F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457266"/>
            <a:ext cx="11449050" cy="46720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latin typeface="Arial"/>
                <a:cs typeface="Arial"/>
              </a:rPr>
              <a:t>Aanleiding januari 1995</a:t>
            </a:r>
          </a:p>
          <a:p>
            <a:r>
              <a:rPr lang="nl-NL" dirty="0">
                <a:latin typeface="Arial"/>
                <a:cs typeface="Arial"/>
              </a:rPr>
              <a:t>¼ miljoen mensen geëvacueerd</a:t>
            </a:r>
            <a:endParaRPr lang="nl-NL" dirty="0" err="1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8B35786-3780-4DA1-81B2-D789368C4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32" y="5366096"/>
            <a:ext cx="4743450" cy="96202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EC06F88-09E0-49A1-82C3-2B9FDF67D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094" y="2269864"/>
            <a:ext cx="5383658" cy="3795479"/>
          </a:xfrm>
          <a:prstGeom prst="rect">
            <a:avLst/>
          </a:prstGeom>
        </p:spPr>
      </p:pic>
      <p:pic>
        <p:nvPicPr>
          <p:cNvPr id="5" name="Picture 2" descr="1995 - Wikipedia">
            <a:extLst>
              <a:ext uri="{FF2B5EF4-FFF2-40B4-BE49-F238E27FC236}">
                <a16:creationId xmlns:a16="http://schemas.microsoft.com/office/drawing/2014/main" id="{7E15AAB8-3287-41BE-8205-586DFAD29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602" y="2475986"/>
            <a:ext cx="3630046" cy="289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31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9D7FF-17F4-4BD3-AA0F-6B84933C4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Itteren (Limburg) 1995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CA7A456-6AAC-4AC7-A07E-AAC13DD1D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5836" y="964406"/>
            <a:ext cx="7351510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2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1351606"/>
            <a:ext cx="9085032" cy="55330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90996" y="157727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nl-NL" dirty="0"/>
              <a:t>Wateroverlast &amp; Waterberging</a:t>
            </a:r>
            <a:br>
              <a:rPr lang="nl-NL" dirty="0"/>
            </a:br>
            <a:r>
              <a:rPr lang="nl-NL" dirty="0"/>
              <a:t>Ruimte voor de Rivier</a:t>
            </a:r>
          </a:p>
        </p:txBody>
      </p:sp>
      <p:sp>
        <p:nvSpPr>
          <p:cNvPr id="5" name="Rechthoek 4"/>
          <p:cNvSpPr/>
          <p:nvPr/>
        </p:nvSpPr>
        <p:spPr>
          <a:xfrm>
            <a:off x="1559496" y="1694414"/>
            <a:ext cx="57328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/>
              <a:t>Aanleiding</a:t>
            </a:r>
          </a:p>
          <a:p>
            <a:r>
              <a:rPr lang="nl-NL" sz="1600" dirty="0"/>
              <a:t>In 1993 en 1995 stond het water in de rivieren extreem hoog. In 1995 moesten 250.000 mensen en 1 miljoen stuks vee worden geëvacueerd.</a:t>
            </a:r>
          </a:p>
          <a:p>
            <a:endParaRPr lang="nl-NL" sz="1600" dirty="0"/>
          </a:p>
          <a:p>
            <a:r>
              <a:rPr lang="nl-NL" sz="1600" dirty="0"/>
              <a:t>Budget:		€ 2,3 miljard</a:t>
            </a:r>
          </a:p>
          <a:p>
            <a:r>
              <a:rPr lang="nl-NL" sz="1600" dirty="0"/>
              <a:t>Planning:		Start 2007</a:t>
            </a:r>
          </a:p>
          <a:p>
            <a:r>
              <a:rPr lang="nl-NL" sz="1600" dirty="0"/>
              <a:t>Voltooid:		2013-2019</a:t>
            </a:r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r>
              <a:rPr lang="nl-NL" sz="1600" dirty="0"/>
              <a:t>Maximale afvoercapaciteit (1995):15.000 m3/sec</a:t>
            </a:r>
          </a:p>
          <a:p>
            <a:r>
              <a:rPr lang="nl-NL" sz="1600" dirty="0"/>
              <a:t>Huidige afvoercapaciteit (na voltooiing):	16.000 m3/sec</a:t>
            </a:r>
          </a:p>
        </p:txBody>
      </p:sp>
      <p:sp>
        <p:nvSpPr>
          <p:cNvPr id="6" name="Rechthoek 5"/>
          <p:cNvSpPr/>
          <p:nvPr/>
        </p:nvSpPr>
        <p:spPr>
          <a:xfrm>
            <a:off x="7892716" y="4889633"/>
            <a:ext cx="478664" cy="45933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3EA67BA-0B76-4273-AD04-80727912FF01}"/>
              </a:ext>
            </a:extLst>
          </p:cNvPr>
          <p:cNvSpPr/>
          <p:nvPr/>
        </p:nvSpPr>
        <p:spPr>
          <a:xfrm>
            <a:off x="5601902" y="5517231"/>
            <a:ext cx="342325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733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11807" r="10232"/>
          <a:stretch/>
        </p:blipFill>
        <p:spPr>
          <a:xfrm>
            <a:off x="2935704" y="-10836"/>
            <a:ext cx="9256295" cy="6868836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A7818D05-0D81-4B89-BBC6-858F9602A203}"/>
              </a:ext>
            </a:extLst>
          </p:cNvPr>
          <p:cNvSpPr txBox="1">
            <a:spLocks/>
          </p:cNvSpPr>
          <p:nvPr/>
        </p:nvSpPr>
        <p:spPr>
          <a:xfrm>
            <a:off x="264826" y="6214349"/>
            <a:ext cx="5831174" cy="621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https://youtu.be/ALslhy6YAz0</a:t>
            </a:r>
            <a:endParaRPr lang="nl-NL" sz="2000" dirty="0"/>
          </a:p>
        </p:txBody>
      </p:sp>
      <p:pic>
        <p:nvPicPr>
          <p:cNvPr id="8" name="Picture 4" descr="Click-me-arrow - WindowAgent #2803961 - PNG Images - PNGio">
            <a:hlinkClick r:id="rId3"/>
            <a:extLst>
              <a:ext uri="{FF2B5EF4-FFF2-40B4-BE49-F238E27FC236}">
                <a16:creationId xmlns:a16="http://schemas.microsoft.com/office/drawing/2014/main" id="{C26DAFBF-D055-4B2C-BC07-8755A7820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" y="253161"/>
            <a:ext cx="1029026" cy="122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302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8933A3D-520A-482B-B60A-9F769267FE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5" t="4849" r="17262" b="12702"/>
          <a:stretch/>
        </p:blipFill>
        <p:spPr>
          <a:xfrm>
            <a:off x="975498" y="0"/>
            <a:ext cx="9552384" cy="6897102"/>
          </a:xfrm>
          <a:prstGeom prst="rect">
            <a:avLst/>
          </a:prstGeom>
        </p:spPr>
      </p:pic>
      <p:pic>
        <p:nvPicPr>
          <p:cNvPr id="6" name="Picture 4" descr="Click-me-arrow - WindowAgent #2803961 - PNG Images - PNGio">
            <a:hlinkClick r:id="rId3"/>
            <a:extLst>
              <a:ext uri="{FF2B5EF4-FFF2-40B4-BE49-F238E27FC236}">
                <a16:creationId xmlns:a16="http://schemas.microsoft.com/office/drawing/2014/main" id="{A62B0A4D-D323-4F57-970E-9DFCC1141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" y="253161"/>
            <a:ext cx="1029026" cy="122936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</p:pic>
      <p:pic>
        <p:nvPicPr>
          <p:cNvPr id="7" name="Picture 4" descr="Click-me-arrow - WindowAgent #2803961 - PNG Images - PNGio">
            <a:hlinkClick r:id="rId5"/>
            <a:extLst>
              <a:ext uri="{FF2B5EF4-FFF2-40B4-BE49-F238E27FC236}">
                <a16:creationId xmlns:a16="http://schemas.microsoft.com/office/drawing/2014/main" id="{6FF5191D-D504-418C-89FF-9FF923AAF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345" y="4884043"/>
            <a:ext cx="1029026" cy="1229360"/>
          </a:xfrm>
          <a:prstGeom prst="rect">
            <a:avLst/>
          </a:prstGeom>
          <a:solidFill>
            <a:srgbClr val="A7FF00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3925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3F6B8-000F-4F51-90CD-C89B2F4E7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Maatregelen Ruimte voor de Rivier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0C0CCBA-0B97-449B-B37B-BA9B75ED4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91" t="23368" r="19124" b="4850"/>
          <a:stretch/>
        </p:blipFill>
        <p:spPr>
          <a:xfrm>
            <a:off x="2717061" y="1582286"/>
            <a:ext cx="8069345" cy="492278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C7EA97B-6686-4E6E-86DA-2A30A25522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52" t="47423" r="56546" b="32371"/>
          <a:stretch/>
        </p:blipFill>
        <p:spPr>
          <a:xfrm>
            <a:off x="969354" y="5275714"/>
            <a:ext cx="2243579" cy="1385742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42D649-0377-4D8A-9FBC-4ACBB810B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22" y="1435000"/>
            <a:ext cx="4722829" cy="4929411"/>
          </a:xfrm>
        </p:spPr>
        <p:txBody>
          <a:bodyPr/>
          <a:lstStyle/>
          <a:p>
            <a:r>
              <a:rPr lang="nl-NL" dirty="0"/>
              <a:t>Check de </a:t>
            </a:r>
            <a:r>
              <a:rPr lang="nl-NL" u="sng" dirty="0">
                <a:hlinkClick r:id="rId4"/>
              </a:rPr>
              <a:t>site</a:t>
            </a:r>
            <a:r>
              <a:rPr lang="nl-NL" dirty="0"/>
              <a:t> voor de werking van de maatregelen</a:t>
            </a:r>
          </a:p>
        </p:txBody>
      </p:sp>
      <p:pic>
        <p:nvPicPr>
          <p:cNvPr id="6" name="Picture 4" descr="Click-me-arrow - WindowAgent #2803961 - PNG Images - PNGio">
            <a:hlinkClick r:id="rId4"/>
            <a:extLst>
              <a:ext uri="{FF2B5EF4-FFF2-40B4-BE49-F238E27FC236}">
                <a16:creationId xmlns:a16="http://schemas.microsoft.com/office/drawing/2014/main" id="{F0C1120B-F670-4BA3-AC7D-1C60E4E6E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2" y="3749309"/>
            <a:ext cx="1029026" cy="122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708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C0B3999-6463-4E09-95F2-0C2CED48C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61" t="17435" r="1394" b="19111"/>
          <a:stretch/>
        </p:blipFill>
        <p:spPr>
          <a:xfrm>
            <a:off x="4207510" y="2653258"/>
            <a:ext cx="7984489" cy="42047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49BCAB-535A-49C3-8872-6E0C798B3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Maatregelen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E7620A-9BB8-4A2D-8289-183E05331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236518"/>
            <a:ext cx="10206470" cy="4892819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Onderzoek de verschillende maatregelen die mogelijk zijn en pas er 5 </a:t>
            </a:r>
            <a:r>
              <a:rPr lang="nl-NL" dirty="0" err="1"/>
              <a:t>verchillende</a:t>
            </a:r>
            <a:r>
              <a:rPr lang="nl-NL" dirty="0"/>
              <a:t> toe op het stuk van de maas van Nijmegen tot ‘s </a:t>
            </a:r>
            <a:r>
              <a:rPr lang="nl-NL" dirty="0" err="1"/>
              <a:t>Hertogenbosch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Maak gebruik van alle </a:t>
            </a:r>
            <a:r>
              <a:rPr lang="nl-NL" b="1" dirty="0"/>
              <a:t>google </a:t>
            </a:r>
            <a:r>
              <a:rPr lang="nl-NL" b="1" dirty="0" err="1"/>
              <a:t>earth</a:t>
            </a:r>
            <a:r>
              <a:rPr lang="nl-NL" dirty="0"/>
              <a:t> om te kijken welke maatregelen waar mogelijk zijn</a:t>
            </a:r>
          </a:p>
        </p:txBody>
      </p:sp>
    </p:spTree>
    <p:extLst>
      <p:ext uri="{BB962C8B-B14F-4D97-AF65-F5344CB8AC3E}">
        <p14:creationId xmlns:p14="http://schemas.microsoft.com/office/powerpoint/2010/main" val="2246676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6EEC80-DE58-497C-AEE5-AF8F97AF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F4E6A8-B8EB-4406-8F30-40734389A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Zoek een passende kaart en plaats deze in een document</a:t>
            </a:r>
          </a:p>
          <a:p>
            <a:r>
              <a:rPr lang="nl-NL" sz="2400" dirty="0"/>
              <a:t>Geef op de kaart aan waar je vijf verschillende maatregelen zou toepassen.</a:t>
            </a:r>
          </a:p>
          <a:p>
            <a:r>
              <a:rPr lang="nl-NL" sz="2400" dirty="0"/>
              <a:t>Geef per locatie aan welke maatregel je zou toepassen en waarom je deze keuze hebt gemaakt (bijvoorbeeld met een tekstwolkje op de kaart)</a:t>
            </a:r>
          </a:p>
          <a:p>
            <a:r>
              <a:rPr lang="nl-NL" sz="2400" dirty="0"/>
              <a:t>Plaats je uitwerking uiterlijk in opdrachten in teams.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3043810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0A6F48-2739-421F-AC43-8948A6C3BE67}">
  <ds:schemaRefs>
    <ds:schemaRef ds:uri="2c4f0c93-2979-4f27-aab2-70de95932352"/>
    <ds:schemaRef ds:uri="c6f82ce1-f6df-49a5-8b49-cf8409a27a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3B809E-9840-4F61-A777-0ECC9F692F13}">
  <ds:schemaRefs>
    <ds:schemaRef ds:uri="2c4f0c93-2979-4f27-aab2-70de95932352"/>
    <ds:schemaRef ds:uri="c6f82ce1-f6df-49a5-8b49-cf8409a27a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271</TotalTime>
  <Words>234</Words>
  <Application>Microsoft Office PowerPoint</Application>
  <PresentationFormat>Breedbeeld</PresentationFormat>
  <Paragraphs>43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Yuverta</vt:lpstr>
      <vt:lpstr>Ruimte voor de rivier</vt:lpstr>
      <vt:lpstr>Ruimte voor de Rivier</vt:lpstr>
      <vt:lpstr>Itteren (Limburg) 1995</vt:lpstr>
      <vt:lpstr>Wateroverlast &amp; Waterberging Ruimte voor de Rivier</vt:lpstr>
      <vt:lpstr>PowerPoint-presentatie</vt:lpstr>
      <vt:lpstr>PowerPoint-presentatie</vt:lpstr>
      <vt:lpstr>Maatregelen Ruimte voor de Rivier</vt:lpstr>
      <vt:lpstr>Maatregelen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dc:description>Template by HQ Solutions</dc:description>
  <cp:lastModifiedBy>Stijn Weijermars</cp:lastModifiedBy>
  <cp:revision>6</cp:revision>
  <dcterms:created xsi:type="dcterms:W3CDTF">2021-03-01T11:59:21Z</dcterms:created>
  <dcterms:modified xsi:type="dcterms:W3CDTF">2022-01-18T20:04:11Z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